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34" r:id="rId4"/>
    <p:sldId id="346" r:id="rId5"/>
    <p:sldId id="347" r:id="rId6"/>
    <p:sldId id="349" r:id="rId7"/>
    <p:sldId id="350" r:id="rId8"/>
    <p:sldId id="351" r:id="rId9"/>
    <p:sldId id="352" r:id="rId10"/>
    <p:sldId id="353" r:id="rId11"/>
    <p:sldId id="335" r:id="rId12"/>
    <p:sldId id="336" r:id="rId13"/>
    <p:sldId id="337" r:id="rId14"/>
    <p:sldId id="340" r:id="rId15"/>
    <p:sldId id="343" r:id="rId16"/>
    <p:sldId id="259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25-10-2018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Variabele kosten</a:t>
            </a:r>
          </a:p>
          <a:p>
            <a:endParaRPr lang="nl-NL" b="1" dirty="0"/>
          </a:p>
          <a:p>
            <a:r>
              <a:rPr lang="nl-NL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b="1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22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Loon</a:t>
            </a:r>
          </a:p>
          <a:p>
            <a:pPr lvl="1"/>
            <a:r>
              <a:rPr lang="nl-NL" dirty="0" smtClean="0"/>
              <a:t>Netto</a:t>
            </a:r>
          </a:p>
          <a:p>
            <a:pPr lvl="1"/>
            <a:r>
              <a:rPr lang="nl-NL" dirty="0" smtClean="0"/>
              <a:t>Bruto</a:t>
            </a:r>
          </a:p>
          <a:p>
            <a:pPr lvl="1"/>
            <a:r>
              <a:rPr lang="nl-NL" dirty="0" smtClean="0"/>
              <a:t>Arbeidskosten</a:t>
            </a:r>
          </a:p>
          <a:p>
            <a:r>
              <a:rPr lang="nl-NL" dirty="0" smtClean="0"/>
              <a:t>Uren</a:t>
            </a:r>
          </a:p>
          <a:p>
            <a:pPr lvl="1"/>
            <a:r>
              <a:rPr lang="nl-NL" dirty="0" smtClean="0"/>
              <a:t>Uitbetaalde uren</a:t>
            </a:r>
          </a:p>
          <a:p>
            <a:pPr lvl="1"/>
            <a:r>
              <a:rPr lang="nl-NL" dirty="0"/>
              <a:t>A</a:t>
            </a:r>
            <a:r>
              <a:rPr lang="nl-NL" dirty="0" smtClean="0"/>
              <a:t>anwezige uren</a:t>
            </a:r>
          </a:p>
          <a:p>
            <a:pPr lvl="1"/>
            <a:r>
              <a:rPr lang="nl-NL" dirty="0" smtClean="0"/>
              <a:t>Niet in rekening te brengen</a:t>
            </a:r>
            <a:endParaRPr lang="nl-NL" dirty="0"/>
          </a:p>
          <a:p>
            <a:pPr lvl="1"/>
            <a:r>
              <a:rPr lang="nl-NL" dirty="0" smtClean="0"/>
              <a:t>In rekening te brengen</a:t>
            </a:r>
          </a:p>
        </p:txBody>
      </p:sp>
    </p:spTree>
    <p:extLst>
      <p:ext uri="{BB962C8B-B14F-4D97-AF65-F5344CB8AC3E}">
        <p14:creationId xmlns:p14="http://schemas.microsoft.com/office/powerpoint/2010/main" val="31312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08588" y="1268760"/>
            <a:ext cx="6635080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Arbeidskosten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Brutoloon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Nettoloon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7" name="Gekromde PIJL-LINKS 6"/>
          <p:cNvSpPr/>
          <p:nvPr/>
        </p:nvSpPr>
        <p:spPr>
          <a:xfrm>
            <a:off x="4589252" y="4221088"/>
            <a:ext cx="792088" cy="15841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Gekromde PIJL-RECHTS 8"/>
          <p:cNvSpPr/>
          <p:nvPr/>
        </p:nvSpPr>
        <p:spPr>
          <a:xfrm rot="10800000">
            <a:off x="4589252" y="2348880"/>
            <a:ext cx="792088" cy="172819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940152" y="270892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+</a:t>
            </a:r>
            <a:r>
              <a:rPr lang="nl-NL" sz="3600" dirty="0" smtClean="0"/>
              <a:t>30%</a:t>
            </a:r>
            <a:endParaRPr lang="nl-NL" sz="3600" dirty="0"/>
          </a:p>
        </p:txBody>
      </p:sp>
      <p:sp>
        <p:nvSpPr>
          <p:cNvPr id="11" name="Tekstvak 10"/>
          <p:cNvSpPr txBox="1"/>
          <p:nvPr/>
        </p:nvSpPr>
        <p:spPr>
          <a:xfrm>
            <a:off x="5966671" y="45811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-</a:t>
            </a:r>
            <a:r>
              <a:rPr lang="nl-NL" sz="3600" dirty="0" smtClean="0"/>
              <a:t>30%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7592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opgaven 29 t/m 33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918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34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Download hiervoor de cao die je kunt vinden op de Wikiwijs.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492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Huiswerkcontrole</a:t>
            </a:r>
          </a:p>
          <a:p>
            <a:r>
              <a:rPr lang="nl-NL" dirty="0" smtClean="0"/>
              <a:t>Bespreken opgave 24 t/m 28</a:t>
            </a:r>
          </a:p>
          <a:p>
            <a:r>
              <a:rPr lang="nl-NL" dirty="0" smtClean="0"/>
              <a:t>Uitleg opdracht IBS 1.2</a:t>
            </a:r>
          </a:p>
          <a:p>
            <a:r>
              <a:rPr lang="nl-NL" dirty="0" smtClean="0"/>
              <a:t>Verder met variabele kosten tariefberekening</a:t>
            </a:r>
          </a:p>
          <a:p>
            <a:pPr lvl="1"/>
            <a:r>
              <a:rPr lang="nl-NL" dirty="0" smtClean="0"/>
              <a:t>Personeel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Variabele kosten</a:t>
            </a:r>
          </a:p>
          <a:p>
            <a:endParaRPr lang="nl-NL" b="1" dirty="0"/>
          </a:p>
          <a:p>
            <a:r>
              <a:rPr lang="nl-NL" b="1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118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Gemiddelde schatting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Aantal </a:t>
            </a:r>
            <a:r>
              <a:rPr lang="nl-NL" u="sng" dirty="0" err="1" smtClean="0"/>
              <a:t>Kw</a:t>
            </a:r>
            <a:r>
              <a:rPr lang="nl-NL" u="sng" dirty="0" smtClean="0"/>
              <a:t> x </a:t>
            </a:r>
            <a:r>
              <a:rPr lang="nl-NL" u="sng" dirty="0" err="1" smtClean="0"/>
              <a:t>belastingspercentage</a:t>
            </a:r>
            <a:endParaRPr lang="nl-NL" u="sng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       4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Trekker 2-wielaangedreven: 60%</a:t>
            </a:r>
          </a:p>
          <a:p>
            <a:pPr marL="0" indent="0">
              <a:buNone/>
            </a:pPr>
            <a:r>
              <a:rPr lang="nl-NL" dirty="0" smtClean="0"/>
              <a:t>Trekker 4-wielaangedreven: 70%</a:t>
            </a:r>
          </a:p>
          <a:p>
            <a:pPr marL="0" indent="0">
              <a:buNone/>
            </a:pPr>
            <a:r>
              <a:rPr lang="nl-NL" dirty="0" smtClean="0"/>
              <a:t>Zelfrijder: 80%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Alleen gebruiken als je het zelf niet weet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704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Smeermiddelen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oliën en vetten wordt meestal 10% van de kosten aan diesel gerekend.</a:t>
            </a:r>
          </a:p>
          <a:p>
            <a:endParaRPr lang="nl-NL" dirty="0"/>
          </a:p>
          <a:p>
            <a:r>
              <a:rPr lang="nl-NL" dirty="0" smtClean="0"/>
              <a:t>Ook hier: als je een preciezer getal hebt is dat beter!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442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487" y="357187"/>
            <a:ext cx="6677025" cy="614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3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225" y="661987"/>
            <a:ext cx="6305550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66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323850"/>
            <a:ext cx="7391400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1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1.2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Afmaken tariefberekening.</a:t>
            </a:r>
          </a:p>
          <a:p>
            <a:r>
              <a:rPr lang="nl-NL" dirty="0" smtClean="0"/>
              <a:t>Opdracht saldobegroting – deel 1</a:t>
            </a:r>
          </a:p>
          <a:p>
            <a:pPr lvl="1"/>
            <a:r>
              <a:rPr lang="nl-NL" dirty="0" smtClean="0"/>
              <a:t>Vorige week uitgedeeld</a:t>
            </a:r>
          </a:p>
          <a:p>
            <a:pPr lvl="1"/>
            <a:r>
              <a:rPr lang="nl-NL" dirty="0" smtClean="0"/>
              <a:t>Maken van een net verslag</a:t>
            </a:r>
          </a:p>
          <a:p>
            <a:pPr lvl="1"/>
            <a:r>
              <a:rPr lang="nl-NL" dirty="0" smtClean="0"/>
              <a:t>Wat levert een teelt op?</a:t>
            </a:r>
          </a:p>
          <a:p>
            <a:pPr lvl="2"/>
            <a:r>
              <a:rPr lang="nl-NL" dirty="0" smtClean="0"/>
              <a:t>Welke teelt, waarom?</a:t>
            </a:r>
          </a:p>
          <a:p>
            <a:pPr lvl="2"/>
            <a:r>
              <a:rPr lang="nl-NL" dirty="0" smtClean="0"/>
              <a:t>Wat moet er gebeuren?</a:t>
            </a:r>
          </a:p>
          <a:p>
            <a:pPr lvl="2"/>
            <a:r>
              <a:rPr lang="nl-NL" dirty="0" smtClean="0"/>
              <a:t>Bemesting</a:t>
            </a:r>
          </a:p>
          <a:p>
            <a:pPr lvl="2"/>
            <a:r>
              <a:rPr lang="nl-NL" dirty="0" smtClean="0"/>
              <a:t>Tariefberekening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464691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178</Words>
  <Application>Microsoft Office PowerPoint</Application>
  <PresentationFormat>Diavoorstelling (4:3)</PresentationFormat>
  <Paragraphs>71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Calibri</vt:lpstr>
      <vt:lpstr>Kantoorthema</vt:lpstr>
      <vt:lpstr>PowerPoint-presentatie</vt:lpstr>
      <vt:lpstr>Wat gaan we vandaag doen?</vt:lpstr>
      <vt:lpstr>Tariefberekening</vt:lpstr>
      <vt:lpstr>Brandstof</vt:lpstr>
      <vt:lpstr>Smeermiddelen</vt:lpstr>
      <vt:lpstr>PowerPoint-presentatie</vt:lpstr>
      <vt:lpstr>PowerPoint-presentatie</vt:lpstr>
      <vt:lpstr>PowerPoint-presentatie</vt:lpstr>
      <vt:lpstr>IBS 1.2</vt:lpstr>
      <vt:lpstr>Tariefberekening</vt:lpstr>
      <vt:lpstr>Arbeid</vt:lpstr>
      <vt:lpstr>PowerPoint-presentatie</vt:lpstr>
      <vt:lpstr>Maak opgaven 29 t/m 33</vt:lpstr>
      <vt:lpstr>Maak opgave 34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43</cp:revision>
  <dcterms:created xsi:type="dcterms:W3CDTF">2013-11-15T15:05:42Z</dcterms:created>
  <dcterms:modified xsi:type="dcterms:W3CDTF">2018-10-25T07:03:29Z</dcterms:modified>
</cp:coreProperties>
</file>